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ED72E-237E-219F-9F67-9132CEBA5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9AD95-7727-0C48-E2B1-9B4834CDC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E27CE-E344-B013-D8B3-B1422A63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00CF-0D54-CD7E-14F7-E22A3730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CF1EF-68EF-D2C4-8F1D-5E7C2189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5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A726-6EE2-9C1A-6457-AC0BFD07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1B3D8-23A8-8BBD-D8D0-5EA089911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8B1BC-281B-CC59-AC79-509898BD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CA8A-0EF2-E36C-F100-F313FCFD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413E-774A-06B7-6FF6-5B6E9FE8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89238-E106-DB59-1753-4D4C0B32B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FE1DC-C2C2-CA2E-1331-8418E520B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F0E7-5207-6019-B0E8-357731DBF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72EE-44BD-4DE5-0786-6FF1CE99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113CD-250D-708E-DC40-3DD37A28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4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A501-6380-F973-12B3-C6B5BE58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F82D-DE4F-3B1F-828A-D6C809311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9D03D-EACF-7D3A-2D01-A580BBF7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8AFD3-0FB1-06A8-3454-96C9B404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135A1-5EE5-4A40-C075-0779D1B2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8FFB-3D6B-77A2-5CA3-D77B4C5D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12AE1-028C-EBC6-510A-B1356B049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7060E-EF71-0042-EA20-73975241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C6190-8AEE-4017-010A-CAD48296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5BA0D-B838-292F-C319-8649D12B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0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017A-1C9A-4F2F-F7F9-8057D4E1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430F2-B208-9819-48F3-9C578F78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3D557-2C19-3C60-A853-5D0F47E94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635DA-3875-F45C-B184-DFAE8506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0482-E6A3-BCE4-EDFD-F000E595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FDFEA-48FC-D07C-8867-5D1FC2B6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E9E5-1F21-93EA-9D29-F644164DB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406BC-562A-C76A-3563-A205ECFD0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2B514-C905-7D24-B0BA-2102A587A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B7853-D9A5-BFAD-C191-D7569A477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E8882-6218-4C59-AB31-9E58D64CE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21EEE-AB0B-0FA0-95CE-3756261B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BDC5B9-DBA5-B98F-04B7-5B374E7B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F82E4-2BA9-2BB5-77A5-95A10EEF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5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14D1-F031-2827-C85D-3EB776D3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3EB3D-1B9F-3BF1-2145-52EDEA99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ACC399-C24B-F7DD-2B56-3DDAE8FA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17512-4770-0B04-F002-06971640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C7186A-3B06-B2E0-4F03-4862238C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266F9-AF89-DF65-C8B1-87450DAA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B123B-B5B0-919C-DF90-E8F4DF681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9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78D3-80D6-0775-7BDC-C83DEEC9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EB77-78F6-F565-5601-B42A83D4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BD835-3C43-92D0-98B2-783D108B4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07744-2A90-0983-62CF-3E2A0947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831F1-E546-2E3B-6D1D-84ABDC19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75DE3-5950-7B6B-AA97-A805CF2F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6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F7FE-780D-161E-53D2-0AB8B566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325C7B-DD5A-C9C8-9F4C-F9A2760B1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EA0BF-CEB0-1517-E95A-DFF2FC9D0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7EDF0-83F2-C99D-D0D4-57A181C52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88D1F-D758-FA46-D707-0587F06E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1BC06-68B2-3CA8-BCDC-E6F27C7E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5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D0F397-3223-D364-687A-E864D3DCF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6AF6-A5C2-9364-ABE2-6A172B212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C8400-DB4C-5D5D-3539-D279DB757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2BFF04-F7E1-4301-98DD-DE08F64E7A8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C4B9E-6D44-F8B7-CD62-0BB206DD0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44C52-862E-3668-02D6-B27ADFD9D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6E2004-FCE5-4BC5-B8F3-192C36AD7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B6E4-33C4-54EB-1AD7-A27601481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77B3F-1F20-0DC9-C823-3A50088857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63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E083-1E95-E161-F31F-ADD79012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6E570-AB23-9C94-F57A-7D2D557B2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6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6117-C6F0-E837-D82C-73ADEA5A1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672A-042B-4B45-F0E1-64EEF8D02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1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6117-C6F0-E837-D82C-73ADEA5A1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0" y="499135"/>
            <a:ext cx="4688123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C410E2-1228-CC83-962B-9F259F5C3307}"/>
              </a:ext>
            </a:extLst>
          </p:cNvPr>
          <p:cNvSpPr/>
          <p:nvPr/>
        </p:nvSpPr>
        <p:spPr>
          <a:xfrm>
            <a:off x="5152103" y="0"/>
            <a:ext cx="703989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672A-042B-4B45-F0E1-64EEF8D02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0877" y="499135"/>
            <a:ext cx="5994679" cy="59937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3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6117-C6F0-E837-D82C-73ADEA5A1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870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4158E-C156-0396-78A1-65B48876BB25}"/>
              </a:ext>
            </a:extLst>
          </p:cNvPr>
          <p:cNvSpPr/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672A-042B-4B45-F0E1-64EEF8D02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1E2E2-F297-ECAF-6B26-880189A7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452A-5475-B580-D0A5-7F395E857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58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Rickert</dc:creator>
  <cp:lastModifiedBy>Alex Rickert</cp:lastModifiedBy>
  <cp:revision>2</cp:revision>
  <dcterms:created xsi:type="dcterms:W3CDTF">2024-05-15T15:53:36Z</dcterms:created>
  <dcterms:modified xsi:type="dcterms:W3CDTF">2024-06-12T18:07:38Z</dcterms:modified>
</cp:coreProperties>
</file>